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57" r:id="rId5"/>
    <p:sldId id="258" r:id="rId6"/>
    <p:sldId id="259" r:id="rId7"/>
    <p:sldId id="260" r:id="rId8"/>
    <p:sldId id="256" r:id="rId9"/>
    <p:sldId id="264" r:id="rId10"/>
    <p:sldId id="265" r:id="rId11"/>
    <p:sldId id="266" r:id="rId12"/>
    <p:sldId id="267" r:id="rId13"/>
    <p:sldId id="273" r:id="rId14"/>
    <p:sldId id="275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46" d="100"/>
          <a:sy n="46" d="100"/>
        </p:scale>
        <p:origin x="4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534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719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486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528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19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755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9395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008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053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61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283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1789-789D-451B-ABF3-B14485B81234}" type="datetimeFigureOut">
              <a:rPr lang="en-CA" smtClean="0"/>
              <a:t>18/03/2017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685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42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10" Type="http://schemas.openxmlformats.org/officeDocument/2006/relationships/image" Target="../media/image16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 II – Analysis Tool</a:t>
            </a:r>
            <a:endParaRPr lang="en-CA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16" y="1476164"/>
            <a:ext cx="66406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Lipid Profiles</a:t>
            </a:r>
          </a:p>
        </p:txBody>
      </p:sp>
    </p:spTree>
    <p:extLst>
      <p:ext uri="{BB962C8B-B14F-4D97-AF65-F5344CB8AC3E}">
        <p14:creationId xmlns:p14="http://schemas.microsoft.com/office/powerpoint/2010/main" val="245468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805"/>
            <a:ext cx="10515600" cy="568411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Lipid profile in contrast to protein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1691781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427258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5" y="1682967"/>
            <a:ext cx="329310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3" y="4272588"/>
            <a:ext cx="329310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20" y="1682967"/>
            <a:ext cx="3293101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97" y="4211781"/>
            <a:ext cx="3293101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79703" y="3995589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199440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33852" y="83127"/>
            <a:ext cx="9144000" cy="687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Lipid structure evolution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1691781"/>
            <a:ext cx="3295913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4161108"/>
            <a:ext cx="3295913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3" y="1640548"/>
            <a:ext cx="3295913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90" y="1640548"/>
            <a:ext cx="3295913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89" y="4160548"/>
            <a:ext cx="3295913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2" y="4161108"/>
            <a:ext cx="3295913" cy="25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76805" y="3991243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237367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3203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4300"/>
            <a:ext cx="10515600" cy="8921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/>
              <a:t>Asymmetric lipid bilayer (POPC/CHL)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87475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56261"/>
            <a:ext cx="3293101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9" y="1387475"/>
            <a:ext cx="3293101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8" y="4155044"/>
            <a:ext cx="3293101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6" y="129191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5" y="4151317"/>
            <a:ext cx="3293101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6501" y="126051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4245" y="775739"/>
            <a:ext cx="642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AVERAGED OVER 100ns OF MOLECULAR DYNAMICS SIMULATIONS (~ 1 month)</a:t>
            </a:r>
          </a:p>
        </p:txBody>
      </p:sp>
    </p:spTree>
    <p:extLst>
      <p:ext uri="{BB962C8B-B14F-4D97-AF65-F5344CB8AC3E}">
        <p14:creationId xmlns:p14="http://schemas.microsoft.com/office/powerpoint/2010/main" val="225651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04103" y="52938"/>
            <a:ext cx="10515600" cy="57788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Time evolution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3" y="1394226"/>
            <a:ext cx="3295913" cy="252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2" y="4156261"/>
            <a:ext cx="3295913" cy="25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11" y="1395280"/>
            <a:ext cx="3295913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53" y="1422400"/>
            <a:ext cx="3295913" cy="25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5738" y="118637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47" y="4095294"/>
            <a:ext cx="3295913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79125" y="766148"/>
            <a:ext cx="4913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100ns OF MOLECULAR DYNAMICS SIMULATIONS (~ 1 month)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18" y="4043616"/>
            <a:ext cx="3295913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</p:spTree>
    <p:extLst>
      <p:ext uri="{BB962C8B-B14F-4D97-AF65-F5344CB8AC3E}">
        <p14:creationId xmlns:p14="http://schemas.microsoft.com/office/powerpoint/2010/main" val="139159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763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Area per lipid upper leaflet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90250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9188" y="190250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37426" y="194568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5" y="2493818"/>
            <a:ext cx="2822658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5" y="4653818"/>
            <a:ext cx="282265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8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Area per lipid lower leaflet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90250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9188" y="190250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37426" y="194568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8000"/>
            <a:ext cx="2822658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8000"/>
            <a:ext cx="282265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3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011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Protein profile: 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2D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….,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3D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…,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GP1,GP2 …….. are group1,group2,……. amino acids respectively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2000" dirty="0"/>
              </a:p>
              <a:p>
                <a:r>
                  <a:rPr lang="en-CA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Lipid Profile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Upper Leaflet/Lower Leaflet - |lip1(r,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|lip2(r,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|lip3(r,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</m:t>
                    </m:r>
                  </m:oMath>
                </a14:m>
                <a:r>
                  <a:rPr lang="en-CA" sz="1600" dirty="0"/>
                  <a:t> …...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lipi1,lip2,lip3 ….. are the lipids 1,2,3 …..respectively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  <a:blipFill>
                <a:blip r:embed="rId2"/>
                <a:stretch>
                  <a:fillRect l="-708" t="-1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5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/>
                  <a:t>Local area per lipid: </a:t>
                </a:r>
              </a:p>
              <a:p>
                <a:pPr marL="0" indent="0">
                  <a:buNone/>
                </a:pPr>
                <a:endParaRPr lang="en-CA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𝑨𝑷𝑳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b="1" i="1"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000" b="1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𝟑𝟔𝟎</m:t>
                          </m:r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……)</m:t>
                          </m:r>
                        </m:den>
                      </m:f>
                    </m:oMath>
                  </m:oMathPara>
                </a14:m>
                <a:endParaRPr lang="en-CA" sz="2000" b="1" dirty="0"/>
              </a:p>
              <a:p>
                <a:pPr marL="0" indent="0">
                  <a:buNone/>
                </a:pPr>
                <a:endParaRPr lang="en-CA" sz="1600" dirty="0"/>
              </a:p>
              <a:p>
                <a:r>
                  <a:rPr lang="en-CA" sz="2000" b="1" dirty="0"/>
                  <a:t>Local bilayer thickness</a:t>
                </a:r>
              </a:p>
              <a:p>
                <a:endParaRPr lang="en-CA" sz="2000" b="1" dirty="0"/>
              </a:p>
              <a:p>
                <a:r>
                  <a:rPr lang="en-CA" sz="2000" b="1" dirty="0"/>
                  <a:t>Local membrane curvature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  <a:blipFill>
                <a:blip r:embed="rId2"/>
                <a:stretch>
                  <a:fillRect l="-708" t="-11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Protein Profiles</a:t>
            </a:r>
          </a:p>
        </p:txBody>
      </p:sp>
    </p:spTree>
    <p:extLst>
      <p:ext uri="{BB962C8B-B14F-4D97-AF65-F5344CB8AC3E}">
        <p14:creationId xmlns:p14="http://schemas.microsoft.com/office/powerpoint/2010/main" val="393092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1 Dimensional Protein Profile</a:t>
            </a:r>
          </a:p>
        </p:txBody>
      </p:sp>
    </p:spTree>
    <p:extLst>
      <p:ext uri="{BB962C8B-B14F-4D97-AF65-F5344CB8AC3E}">
        <p14:creationId xmlns:p14="http://schemas.microsoft.com/office/powerpoint/2010/main" val="21909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0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(Spread)</a:t>
            </a:r>
          </a:p>
        </p:txBody>
      </p:sp>
    </p:spTree>
    <p:extLst>
      <p:ext uri="{BB962C8B-B14F-4D97-AF65-F5344CB8AC3E}">
        <p14:creationId xmlns:p14="http://schemas.microsoft.com/office/powerpoint/2010/main" val="65391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(Amino Acid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85889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852" y="83127"/>
            <a:ext cx="9144000" cy="687532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Protein structure evolution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7" y="1535126"/>
            <a:ext cx="3295913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" y="4542169"/>
            <a:ext cx="1376217" cy="105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53" y="4541035"/>
            <a:ext cx="1377698" cy="105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293340" y="405512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33600" y="405512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715" y="557346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8963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66951" y="4043162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07211" y="4043162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9" y="1535126"/>
            <a:ext cx="3295913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57" y="4541035"/>
            <a:ext cx="1377698" cy="105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83" y="4541035"/>
            <a:ext cx="1377698" cy="105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60237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4889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337443" y="403275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177703" y="403275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92" y="1512756"/>
            <a:ext cx="3295913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79" y="4541035"/>
            <a:ext cx="1377698" cy="105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43" y="4518665"/>
            <a:ext cx="1377698" cy="1054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68609" y="561820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50897" y="5634550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</p:spTree>
    <p:extLst>
      <p:ext uri="{BB962C8B-B14F-4D97-AF65-F5344CB8AC3E}">
        <p14:creationId xmlns:p14="http://schemas.microsoft.com/office/powerpoint/2010/main" val="387049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3 Dimensional Protein Profile (Amino Acid Distribution)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221469"/>
            <a:ext cx="350461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54" y="2221469"/>
            <a:ext cx="3504610" cy="32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110" y="1688837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7404" y="168883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88902" y="1688837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</p:spTree>
    <p:extLst>
      <p:ext uri="{BB962C8B-B14F-4D97-AF65-F5344CB8AC3E}">
        <p14:creationId xmlns:p14="http://schemas.microsoft.com/office/powerpoint/2010/main" val="3427012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444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Motivation</vt:lpstr>
      <vt:lpstr>Motivation</vt:lpstr>
      <vt:lpstr>Protein Profiles</vt:lpstr>
      <vt:lpstr>1 Dimensional Protein Profile</vt:lpstr>
      <vt:lpstr>2 Dimensional Protein Profile (Spread)</vt:lpstr>
      <vt:lpstr>2 Dimensional Protein Profile (Amino Acid Distribution)</vt:lpstr>
      <vt:lpstr>Protein structure evolution</vt:lpstr>
      <vt:lpstr>3 Dimensional Protein Profile (Amino Acid Distribution)</vt:lpstr>
      <vt:lpstr>Lipid Profiles</vt:lpstr>
      <vt:lpstr>Lipid profile in contrast to protein profile</vt:lpstr>
      <vt:lpstr>PowerPoint Presentation</vt:lpstr>
      <vt:lpstr>Asymmetric lipid bilayer (POPC/CHL)</vt:lpstr>
      <vt:lpstr>Time evolution</vt:lpstr>
      <vt:lpstr>PowerPoint Presentation</vt:lpstr>
      <vt:lpstr>Area per lipid upper leaflet</vt:lpstr>
      <vt:lpstr>Area per lipid lower leaflet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structure evolution</dc:title>
  <dc:creator>Khanna, Tarun</dc:creator>
  <cp:lastModifiedBy>Khanna, Tarun</cp:lastModifiedBy>
  <cp:revision>47</cp:revision>
  <dcterms:created xsi:type="dcterms:W3CDTF">2017-03-04T10:49:23Z</dcterms:created>
  <dcterms:modified xsi:type="dcterms:W3CDTF">2017-03-18T19:29:34Z</dcterms:modified>
</cp:coreProperties>
</file>